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</p:sldMasterIdLst>
  <p:sldIdLst>
    <p:sldId id="256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1914" y="5243130"/>
            <a:ext cx="9141714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1914" y="0"/>
            <a:ext cx="9141714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069" y="5497898"/>
            <a:ext cx="9141714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069" y="5221111"/>
            <a:ext cx="9141714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069" y="5961106"/>
            <a:ext cx="9141714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404" y="1309047"/>
            <a:ext cx="7202092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9404" y="4038600"/>
            <a:ext cx="72009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440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440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1914" y="-1"/>
            <a:ext cx="9141714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60" y="1309047"/>
            <a:ext cx="7200939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360" y="4038600"/>
            <a:ext cx="72009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9160" y="1572768"/>
            <a:ext cx="3429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572768"/>
            <a:ext cx="3429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572768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365861"/>
            <a:ext cx="3429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9160" y="1572768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9160" y="2365861"/>
            <a:ext cx="3429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1914" y="-1"/>
            <a:ext cx="9141714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10" y="762000"/>
            <a:ext cx="2532850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310" y="685800"/>
            <a:ext cx="51435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610" y="3554104"/>
            <a:ext cx="2532850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10" y="762000"/>
            <a:ext cx="2532850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70310" y="685800"/>
            <a:ext cx="51435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610" y="3554104"/>
            <a:ext cx="2532850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1914" y="-1"/>
            <a:ext cx="9141714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1914" y="6064102"/>
            <a:ext cx="9141714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069" y="6256182"/>
            <a:ext cx="9141714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069" y="5979395"/>
            <a:ext cx="9141714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1" y="265176"/>
            <a:ext cx="713231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572768"/>
            <a:ext cx="713232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601968"/>
            <a:ext cx="5369814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2" y="6601968"/>
            <a:ext cx="72009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8100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ABF28F5-526E-42BC-9851-534D47211A0C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996E-E4F5-4DD2-B2BA-65E4FBD3F3F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Sid\Desktop\dfsda-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</p:spPr>
      </p:pic>
      <p:pic>
        <p:nvPicPr>
          <p:cNvPr id="1027" name="Picture 3" descr="C:\Users\Sid\Desktop\tenor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295400"/>
            <a:ext cx="4743450" cy="474345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LIMITATIONS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905000"/>
            <a:ext cx="800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Intensity of the light produced is very low.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Genetic Structure of each and every plant should be modified.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Lot of insects and flies are attracted to such lights.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Controlling or switching of the light is difficult.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Color of the light is mostly blue or green.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We are cutting down trees to facilitate ourselves but now we can engineer them in a way that they are beneficial and also can be adjusted with our urban lifestyle.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We also get to accommodate nature in our society.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This idea also helps to reduce many of the main global problems due to deforestation.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Sid\Desktop\Seminar\gifs\giphy (10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267200"/>
            <a:ext cx="5829300" cy="2431651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905000"/>
            <a:ext cx="76200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BIOLUMINESCENCE, The NATURE of the LIGHT by John Lee, The University of Georgia, 2017.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Bioluminescence: Living Lights, Lights for Living by Therese Wilson and J. Woodland Hastings.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The Genetic Creation of  Bioluminescent  Plants for Urban and Domestic Use by Alberto T. Estevez Massachusetts Institute of Technology, 2007.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Bioluminescence imaging in living organisms by David K Welsh and Steve A Kay</a:t>
            </a:r>
            <a:endParaRPr lang="en-US" sz="2000" dirty="0" smtClean="0">
              <a:solidFill>
                <a:schemeClr val="tx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id\Desktop\Kurt-Cobain-Light-Quotes-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8305800" cy="4532242"/>
          </a:xfrm>
        </p:spPr>
        <p:txBody>
          <a:bodyPr>
            <a:normAutofit fontScale="32500" lnSpcReduction="20000"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GENETIC ENGINEERING 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REACTION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endParaRPr lang="en-US" sz="7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sz="7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334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24000"/>
            <a:ext cx="762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Bioluminescence is a chemical reaction that takes place in an                   organism and produces detectable light.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This chemical process is different from fluorescence.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Eighty percent of all bioluminescent groups live in the world’s oceans, from the shallows to the deep sea floor.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Less frequently, bioluminescence also occurs on land, ranging from fireflies flashing in the grass to mushrooms in dark woods and glowworms shimmering in caves.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Sid\Desktop\Seminar\gifs\giphy (7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6450" y="5151438"/>
            <a:ext cx="2857500" cy="1609725"/>
          </a:xfrm>
          <a:prstGeom prst="round2DiagRect">
            <a:avLst/>
          </a:prstGeom>
          <a:noFill/>
        </p:spPr>
      </p:pic>
      <p:pic>
        <p:nvPicPr>
          <p:cNvPr id="2051" name="Picture 3" descr="C:\Users\Sid\Desktop\Seminar\gifs\giphy (12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5181600"/>
            <a:ext cx="2590800" cy="1524000"/>
          </a:xfrm>
          <a:prstGeom prst="round2DiagRect">
            <a:avLst/>
          </a:prstGeom>
          <a:noFill/>
        </p:spPr>
      </p:pic>
      <p:pic>
        <p:nvPicPr>
          <p:cNvPr id="2052" name="Picture 4" descr="C:\Users\Sid\Desktop\Seminar\gifs\giphy (16)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4635500"/>
            <a:ext cx="2222500" cy="2070100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pic>
        <p:nvPicPr>
          <p:cNvPr id="3074" name="Picture 2" descr="C:\Users\Sid\Desktop\Seminar\gifs\a-group-of-developers-are-taking-the-glow-in-the-93197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24000"/>
            <a:ext cx="4772025" cy="47720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HISTORY</a:t>
            </a:r>
          </a:p>
        </p:txBody>
      </p:sp>
      <p:pic>
        <p:nvPicPr>
          <p:cNvPr id="4098" name="Picture 2" descr="C:\Users\Sid\Desktop\256222abbca05f65c0853a5f430230f2_origin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95400"/>
            <a:ext cx="5334000" cy="5349688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096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GENETIC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600200"/>
            <a:ext cx="7924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Genetic Engineering is manipulation/alteration of structure of a gene to create a desired characteristic in an organism.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If genetic material from another species is added to the host, the resulting organism is called transgenic.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Some of the genetically modified crops are Bt Cotton, Bt Potato and various kinds of Mangos.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Not only crops but also genetically modified species are existing such as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Glofish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Dolion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Zorse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029200"/>
            <a:ext cx="1487930" cy="1676400"/>
          </a:xfrm>
          <a:prstGeom prst="round2Diag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5029200"/>
            <a:ext cx="2296319" cy="1676400"/>
          </a:xfrm>
          <a:prstGeom prst="round2DiagRect">
            <a:avLst/>
          </a:prstGeom>
          <a:noFill/>
        </p:spPr>
      </p:pic>
      <p:pic>
        <p:nvPicPr>
          <p:cNvPr id="1030" name="Picture 6" descr="Image result for zor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4800600"/>
            <a:ext cx="1943100" cy="1868366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CHEMICAL REACTION</a:t>
            </a:r>
          </a:p>
        </p:txBody>
      </p:sp>
      <p:pic>
        <p:nvPicPr>
          <p:cNvPr id="5123" name="Picture 3" descr="C:\Users\Sid\Desktop\Noonan-rea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8037871" cy="1524000"/>
          </a:xfrm>
          <a:prstGeom prst="round2DiagRect">
            <a:avLst/>
          </a:prstGeom>
          <a:noFill/>
        </p:spPr>
      </p:pic>
      <p:pic>
        <p:nvPicPr>
          <p:cNvPr id="5124" name="Picture 4" descr="C:\Users\Sid\Desktop\Seminar\gifs\giphy (17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4114800"/>
            <a:ext cx="2190750" cy="2314575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057400"/>
            <a:ext cx="762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Creating an energy neutral environment.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Alternate form of Green Energy.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Replacement of traditional street lights.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Enhancing living standards and preserving biodiversity.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Sid\Desktop\Seminar\gifs\4752203600000578-0-image-a-7_151324277068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343400"/>
            <a:ext cx="3539787" cy="2361720"/>
          </a:xfrm>
          <a:prstGeom prst="round2Diag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1" name="Picture 3" descr="C:\Users\Sid\Desktop\Seminar\gifs\Bioluminescent-Tre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905000"/>
            <a:ext cx="3553460" cy="1974144"/>
          </a:xfrm>
          <a:prstGeom prst="round2Diag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2" name="Picture 4" descr="C:\Users\Sid\Desktop\Seminar\gifs\giphy (15)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343400"/>
            <a:ext cx="2362200" cy="2362200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096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752600"/>
            <a:ext cx="723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Energy can be saved.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provides scenic beauty.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produces oxygen in the day.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helps to reduce light pollution due to street lights in major cities.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Its mostly natural so cost of implementation will be very low.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will reduce deforestation.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Sid\Desktop\Seminar\gifs\giphy (4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371600"/>
            <a:ext cx="3892149" cy="2181225"/>
          </a:xfrm>
          <a:prstGeom prst="round2Diag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Theme2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TF02895256</Template>
  <TotalTime>289</TotalTime>
  <Words>451</Words>
  <Application>Microsoft Office PowerPoint</Application>
  <PresentationFormat>On-screen Show (4:3)</PresentationFormat>
  <Paragraphs>74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Ocean 16x9</vt:lpstr>
      <vt:lpstr>Theme2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Sid</dc:creator>
  <cp:lastModifiedBy>Windows User</cp:lastModifiedBy>
  <cp:revision>39</cp:revision>
  <dcterms:created xsi:type="dcterms:W3CDTF">2019-02-09T03:36:25Z</dcterms:created>
  <dcterms:modified xsi:type="dcterms:W3CDTF">2019-02-12T02:12:22Z</dcterms:modified>
</cp:coreProperties>
</file>